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15:49:05.3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15:49:08.7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6537 14476 24575,'1'22'0,"1"1"0,8 30 0,2 31 0,-8 102 0,3 47 0,-3-168 0,-4-38 0,2 0 0,0 1 0,2-1 0,12 41 0,-11-58 0,1 0 0,0 0 0,0-1 0,1 0 0,0 0 0,1 0 0,0-1 0,0 0 0,1-1 0,0 0 0,10 7 0,24 21 0,529 545 0,-459-470 0,213 160 0,-121-106 0,469 442 0,-663-596 0,1 0 0,0-1 0,0 0 0,0-1 0,1-1 0,1 0 0,-1-1 0,1 0 0,0-1 0,0 0 0,29 4 0,12-1 0,103 3 0,-133-10 0,397-13 13,5-29-121,-325 30 1,728-97-953,-11-67 905,-779 164 155,-11 5 0,-1-2 0,0-1 0,-1-1 0,0-2 0,30-16 0,-49 22 192,-1-1 1,1 1-1,-1-1 0,0 0 0,-1-1 0,11-16 0,25-26-120,25-2-72,2 2 0,76-41 0,47-32 0,-171 106 0,0 0 0,-1-2 0,-1-1 0,0 0 0,-2-1 0,19-30 0,76-148 0,-69 119 0,-25 45 0,88-170 0,-85 159 0,-3 0 0,21-80 0,-26 55 0,-4-1 0,1-91 0,-4 52 0,21-276 0,31-605 0,-31-431 0,-28-2792-646,0 4173 823,-2-1 0,-3 1 0,-14-60 0,-46-120-295,38 133 174,-212-718-385,-100-314-106,211 755 758,-180-354 0,257 615-283,-4 3-1,-84-115 0,115 180-39,2 0 0,1-2 0,2-1 0,-15-41 0,-49-174 0,44 124 0,15 54 0,0-7 0,-4 2 0,-51-101 0,37 111 0,-3 1 0,-3 3 0,-3 2 0,-3 3 0,-101-91 0,1 22 0,-194-125 0,-639-368-954,-57 101 974,801 429-94,-4 10 0,-3 11 1,-479-75-1,-736-50-1274,-48-8-66,1299 173 1423,-669-95 152,-3 54-38,-95 73 1976,967 2-1881,7-1-138,1 1 0,-1-1 0,1 2 0,-1-1 1,1 1-1,0 0 0,-1 1 0,1 0 1,0 0-1,0 0 0,0 1 0,0 0 1,0 1-1,0-1 0,-11 10 0,-6 11-65,1 2 0,1 0 0,1 1 0,2 1 0,-26 49 0,18-31-7,-82 143-8,-92 218 0,180-350 0,-18 74 0,25-78 0,-35 89 0,6-51 0,-96 153 0,110-199-1365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15:49:10.7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1 268 24575,'3'57'0,"17"94"0,-3-30 0,-9 15 0,-6-78 0,13 89 0,28 4 0,-9-39 0,-31-98 0,-2-7 0,1 1 0,0-1 0,0 0 0,1 0 0,3 8 0,-5-14 0,0 1 0,0-1 0,0 1 0,0-1 0,0 1 0,1-1 0,-1 0 0,0 1 0,1-1 0,-1 0 0,1 0 0,-1 0 0,1 0 0,0 0 0,-1-1 0,1 1 0,0 0 0,0-1 0,-1 1 0,1-1 0,0 0 0,0 0 0,0 1 0,-1-1 0,1 0 0,3-1 0,13-2 0,-1-1 0,0-1 0,-1-1 0,1 0 0,-1-1 0,20-12 0,3 0 0,313-151 19,331-156-1391,1037-364 1107,-1693 680 260,38-13 5,-55 23 0,-16 8 0,-28 17 90,-1-1 0,-64 32 0,-312 127 1353,-23-30-1618,191-69 260,-727 203-85,818-247-1365,112-28-5461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15:57:02.0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2146 17148 24575,'-86'1'0,"27"1"0,-73-7 0,100 0 0,1-2 0,0-1 0,0-1 0,-40-18 0,-114-63 0,163 79 0,1-2 0,0 0 0,0-1 0,-24-24 0,34 27 0,0 0 0,1-1 0,1 0 0,0-1 0,0 0 0,2 0 0,-1-1 0,-6-18 0,-88-259 0,7 21 0,-74-205 0,107 309 0,13 38 0,-452-1597 0,437 1446 0,-48-226 0,32 69 0,67 373 0,4 0 0,-3-74 0,10-982 0,5 536 0,0 437 0,25-159 0,-3 173 0,44-141 0,-25 112 0,-35 124 0,-5 17 0,1 0 0,0 0 0,2 1 0,0 0 0,1 0 0,13-21 0,-17 35 0,1 0 0,-1 0 0,1 1 0,0 0 0,0 0 0,0 0 0,1 1 0,-1 0 0,10-4 0,60-22 0,-50 21 0,619-261 0,-640 267 0,0-1 0,0 0 0,0 0 0,-1 0 0,1-1 0,-1 1 0,0-1 0,0 1 0,0-1 0,0 0 0,0-1 0,-1 1 0,0 0 0,0-1 0,0 1 0,-1-1 0,1 1 0,-1-1 0,0 0 0,1-8 0,0-11 0,-1-1 0,-4-47 0,1 30 0,-6-1265 0,8 1169 0,5 54 0,4 0 0,37-164 0,-13 92 0,159-935 0,-96 530 0,140-348 0,-104 456 0,45-307 0,-104 426 0,44-325 0,-24 114 0,-76 460 0,58-260 0,-48 245 0,54-134 0,-68 202 0,2 1 0,1 0 0,1 2 0,2 0 0,1 1 0,1 0 0,27-26 0,-36 45 0,0 0 0,1 1 0,0 1 0,0 0 0,0 1 0,1 0 0,0 1 0,24-6 0,-7 2 0,293-86 0,466-72 0,-648 149 0,1 7 0,166 8 0,536 4 0,86 1 0,-245 62 0,-265-17 0,-276-34 0,312 30 0,-4 31 0,759 136 0,-1117-196 0,645 84 0,983 4 0,-732-69 0,-644 26 0,-174-25 0,445 110 0,-499-106 0,-1 5 0,-3 6 0,116 66 0,83 81 0,-189-116 0,-118-75 0,0 1 0,0 0 0,-1 0 0,1 1 0,-1-1 0,-1 1 0,1 1 0,-1-1 0,0 1 0,-1 0 0,0 0 0,0 0 0,2 10 0,4 14 0,-1 1 0,4 38 0,-4-23 0,0-5-120,38 208-1125,-41-208-5581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15:57:03.5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 24575,'74'39'0,"119"86"0,-90-43 0,-3 5 0,101 113 0,-56-48 0,-144-151 0,0 0 0,0 0 0,0 0 0,0 0 0,-1 0 0,1 0 0,1 0 0,-1 0 0,0 0 0,0-1 0,0 1 0,0 0 0,0-1 0,1 1 0,-1-1 0,0 0 0,0 1 0,1-1 0,-1 0 0,0 0 0,1 0 0,-1 0 0,0 0 0,1 0 0,-1 0 0,0 0 0,1 0 0,-1-1 0,0 1 0,0 0 0,1-1 0,-1 1 0,0-1 0,0 0 0,0 1 0,0-1 0,1 0 0,-1 0 0,0 1 0,0-1 0,1-2 0,4-5 0,-1 1 0,-1-1 0,1 0 0,-1 0 0,4-12 0,-4 10 0,102-304 133,-20 49-1631,-63 208-5328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07C89-19CF-40BE-A214-B4C53846EA9B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DE3D2-0742-4EE8-BD91-6E3C5B61F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18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FEBA9-DBB9-4234-9BAF-3DCEDC939A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22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E7347-2281-2714-59E1-60983FEB4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870322-F319-B05C-92B8-B298728571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CC1E7-C1EF-A469-7BF7-150140D94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FEB0B-143C-F373-D79A-1BC7B21F8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8924D-2C0C-C22E-A0B8-888565DD8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8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E8E6A-F951-39D2-FEB2-CE16B8B25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5D3F3C-223E-D110-24B9-0D2142BB6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B4EB2-5E7C-DCA5-E8F8-7CE1DEB94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A5C5D-8FCC-D402-BAF2-EDC4DC80C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DC569-F378-742F-DB6C-56F203801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22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1DE08F-9969-D564-E1C8-58F30E8AA1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D5B4E1-D444-AF20-B88C-F00D7AAB03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6A358-A5A1-0AAE-2E89-ABBD6E645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04679-C37E-E8D3-B097-8CDE5865C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8185F-1E2C-D290-BC8E-E067E72F2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2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7C91-452E-4A4B-79E5-B068C48E1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F6ED2-92DD-2873-06D5-D0091D00F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65BC2-C264-0B20-32FB-0D174D590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3162D-B302-5B92-ED2D-D4AD35906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D83BD-2ED7-0BF3-99A8-27E4DE3EC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5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8B70B-7BCD-E64C-9C1A-24394B636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FE85A-5763-DD8A-DE40-FA33D97C6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7D5749-FCCA-ED19-713B-59E142EB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C55D5-7A2C-CC72-5857-6B4EDDE14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37101-D82C-0C6E-44FF-AD025B3F9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98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EADE6-9F89-1662-E1B3-91263C7C5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0570FD-4EDA-82BF-5555-01A52C2DAA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35AFBA-5116-51B1-62A8-35FCCD92F0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6F5E6-E791-E31D-36AB-94F1C3EBB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A00109-9152-2995-B5A0-490181936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3B4E8E-575B-337F-B28E-4570B430A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B7CFF-C9A0-6ADF-55A0-AE82493FF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20F81-42D2-2E61-06E9-0AFCDF054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FE6A2-B182-834D-1C23-5E68EEFE65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12F4E2-9D88-79D5-7B8C-C1E6EC124E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08AA19-7B47-1BF5-EC62-F887103D9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4C6705-662A-507C-44F0-FD8763A5C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0A416-6A5F-A7A7-CDA2-63FE70B7F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E9CC70-B6BF-BCF1-7999-681C22E17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60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E5821-ABEF-285C-9D75-169CD7AE0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083ECE-2A14-B980-F961-D2C147E3B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EB428A-A8C5-5B89-4C5D-8584DB019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316BB6-8684-77B6-ACF5-0B8D40C98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21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EF9E07-602B-86D1-5CC5-96BD19C8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090FC8-C4EC-318E-F149-4E40B91A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AC438-9674-DDA5-CB4A-65A074C86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9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8F388-6BCB-3E13-76D2-28D497EA0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51A74-A458-F839-8177-673474B29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DC4AB1-F3C7-A20F-3705-80F77E77A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433803-19E3-2312-66EB-41E5834C6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9BB2E8-667C-E789-5C35-49020081B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05B37-C0A0-4F85-A2BE-6424249D9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088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4DE64-A88B-5EAE-0282-165FE3207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20CF89-5875-B49E-2852-40ADD2175C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1D06D0-E083-AE19-69DA-519EF13F8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C2A9B-BBD9-EDD9-1A29-0D276CB8E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6239F9-622A-F05F-8866-4B6460DCE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A8E9C3-803A-8C9F-3609-8DDB59913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5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391539-9FA3-37B4-EF87-DB9C795FC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55A84-EF2F-C2A1-1731-90492A563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EBB86-F9B7-A908-370B-52497B55CA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159A97-2730-49CA-8FDC-A6756AD8DE13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78BEA-9C26-3964-58C8-3E0F2C1562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2330C-7D1E-6E4D-18A3-7821E3627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C3219F-6FD4-410F-A2DA-17094D812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6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customXml" Target="../ink/ink5.xm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customXml" Target="../ink/ink2.xml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6" Type="http://schemas.openxmlformats.org/officeDocument/2006/relationships/customXml" Target="../ink/ink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0.png"/><Relationship Id="rId10" Type="http://schemas.openxmlformats.org/officeDocument/2006/relationships/customXml" Target="../ink/ink1.xml"/><Relationship Id="rId19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customXml" Target="../ink/ink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B07F8D7-106A-53B9-D9C7-96ED44B44D43}"/>
              </a:ext>
            </a:extLst>
          </p:cNvPr>
          <p:cNvCxnSpPr/>
          <p:nvPr/>
        </p:nvCxnSpPr>
        <p:spPr>
          <a:xfrm>
            <a:off x="1986029" y="5378835"/>
            <a:ext cx="0" cy="6043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F60BCF1-412B-6D19-07AB-395D1BC502C2}"/>
              </a:ext>
            </a:extLst>
          </p:cNvPr>
          <p:cNvCxnSpPr>
            <a:cxnSpLocks/>
          </p:cNvCxnSpPr>
          <p:nvPr/>
        </p:nvCxnSpPr>
        <p:spPr>
          <a:xfrm flipH="1">
            <a:off x="4823950" y="2354669"/>
            <a:ext cx="533400" cy="6097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CC67DDD-1258-2A5C-5262-0F5A7F32BDF5}"/>
              </a:ext>
            </a:extLst>
          </p:cNvPr>
          <p:cNvCxnSpPr>
            <a:cxnSpLocks/>
          </p:cNvCxnSpPr>
          <p:nvPr/>
        </p:nvCxnSpPr>
        <p:spPr>
          <a:xfrm>
            <a:off x="7027378" y="2318768"/>
            <a:ext cx="872990" cy="6183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489F288-F188-A3A4-6AE5-30A2B7F53021}"/>
              </a:ext>
            </a:extLst>
          </p:cNvPr>
          <p:cNvCxnSpPr>
            <a:cxnSpLocks/>
          </p:cNvCxnSpPr>
          <p:nvPr/>
        </p:nvCxnSpPr>
        <p:spPr>
          <a:xfrm flipH="1">
            <a:off x="1883400" y="3428915"/>
            <a:ext cx="554247" cy="7475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FDFA71E-EE6E-4CEE-046E-63283E40CFD8}"/>
              </a:ext>
            </a:extLst>
          </p:cNvPr>
          <p:cNvCxnSpPr>
            <a:cxnSpLocks/>
          </p:cNvCxnSpPr>
          <p:nvPr/>
        </p:nvCxnSpPr>
        <p:spPr>
          <a:xfrm flipH="1" flipV="1">
            <a:off x="3109690" y="3605523"/>
            <a:ext cx="1149487" cy="581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F4A91FC-908B-8131-59CB-3D279707A5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870" r="69702" b="29547"/>
          <a:stretch/>
        </p:blipFill>
        <p:spPr>
          <a:xfrm>
            <a:off x="4972688" y="1095186"/>
            <a:ext cx="2007521" cy="13714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4E1786-E4D6-97AB-7B04-7DD81A40C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9646" y="2781182"/>
            <a:ext cx="3801005" cy="8478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7A98D0-9895-82CC-FACF-1802E1F01C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713" r="54045" b="10834"/>
          <a:stretch/>
        </p:blipFill>
        <p:spPr>
          <a:xfrm>
            <a:off x="7515351" y="2667648"/>
            <a:ext cx="2180138" cy="10116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9C98B8-0655-BCCA-C7D8-0489F17E4EB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102" r="60459"/>
          <a:stretch/>
        </p:blipFill>
        <p:spPr>
          <a:xfrm>
            <a:off x="4165430" y="3891983"/>
            <a:ext cx="2461098" cy="7906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5BCD6F-85B1-E99C-37B6-ABB7A8FA3D5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8171" r="4009"/>
          <a:stretch/>
        </p:blipFill>
        <p:spPr>
          <a:xfrm>
            <a:off x="563319" y="3943613"/>
            <a:ext cx="2626468" cy="7906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521C0E-2DDA-2C72-63EC-1362778BC3F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50892"/>
          <a:stretch/>
        </p:blipFill>
        <p:spPr>
          <a:xfrm>
            <a:off x="4213465" y="5003715"/>
            <a:ext cx="2558981" cy="84784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B3DB094-ADAE-B28E-3AA9-D09380870704}"/>
              </a:ext>
            </a:extLst>
          </p:cNvPr>
          <p:cNvCxnSpPr>
            <a:stCxn id="9" idx="2"/>
          </p:cNvCxnSpPr>
          <p:nvPr/>
        </p:nvCxnSpPr>
        <p:spPr>
          <a:xfrm>
            <a:off x="5395979" y="4682668"/>
            <a:ext cx="0" cy="3636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7D237661-587B-37EA-10B5-0E90B24D9A1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32483"/>
          <a:stretch/>
        </p:blipFill>
        <p:spPr>
          <a:xfrm>
            <a:off x="8385618" y="3605524"/>
            <a:ext cx="2619741" cy="89403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4B745F-F8F0-CCDA-5D07-28D9F3B37671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42871"/>
          <a:stretch/>
        </p:blipFill>
        <p:spPr>
          <a:xfrm>
            <a:off x="1140282" y="5047944"/>
            <a:ext cx="2100727" cy="51442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87DC974-9355-09E0-CF72-F71F5FD0C0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336"/>
          <a:stretch/>
        </p:blipFill>
        <p:spPr>
          <a:xfrm>
            <a:off x="1740946" y="504990"/>
            <a:ext cx="2730757" cy="1991003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381B547-B9D9-6AE3-EB85-14B8A9F3482A}"/>
              </a:ext>
            </a:extLst>
          </p:cNvPr>
          <p:cNvCxnSpPr>
            <a:cxnSpLocks/>
          </p:cNvCxnSpPr>
          <p:nvPr/>
        </p:nvCxnSpPr>
        <p:spPr>
          <a:xfrm flipV="1">
            <a:off x="4424235" y="1780890"/>
            <a:ext cx="467745" cy="207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E3692ED-DBF7-A5E6-2D8F-A8DD2FB560CB}"/>
              </a:ext>
            </a:extLst>
          </p:cNvPr>
          <p:cNvCxnSpPr/>
          <p:nvPr/>
        </p:nvCxnSpPr>
        <p:spPr>
          <a:xfrm>
            <a:off x="9512925" y="4422233"/>
            <a:ext cx="0" cy="6043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E8AE320-3F38-C47D-0139-4928DCFD27F3}"/>
              </a:ext>
            </a:extLst>
          </p:cNvPr>
          <p:cNvSpPr/>
          <p:nvPr/>
        </p:nvSpPr>
        <p:spPr>
          <a:xfrm>
            <a:off x="8385618" y="5026574"/>
            <a:ext cx="2813232" cy="6190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CB8B10-E293-4A26-9C30-EF46AA66BA7C}"/>
              </a:ext>
            </a:extLst>
          </p:cNvPr>
          <p:cNvSpPr txBox="1"/>
          <p:nvPr/>
        </p:nvSpPr>
        <p:spPr>
          <a:xfrm>
            <a:off x="8757355" y="5026574"/>
            <a:ext cx="2069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Recycled Content Packaging ≤15%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C211656-1AB5-8A78-972C-45FFF79A5D4A}"/>
                  </a:ext>
                </a:extLst>
              </p14:cNvPr>
              <p14:cNvContentPartPr/>
              <p14:nvPr/>
            </p14:nvContentPartPr>
            <p14:xfrm>
              <a:off x="9531840" y="5724495"/>
              <a:ext cx="360" cy="36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C211656-1AB5-8A78-972C-45FFF79A5D4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523200" y="5715495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4C8E27C4-0438-95C6-2A56-1D17A6D8F66F}"/>
              </a:ext>
            </a:extLst>
          </p:cNvPr>
          <p:cNvGrpSpPr/>
          <p:nvPr/>
        </p:nvGrpSpPr>
        <p:grpSpPr>
          <a:xfrm>
            <a:off x="7093200" y="513135"/>
            <a:ext cx="4811040" cy="6229800"/>
            <a:chOff x="6886200" y="313110"/>
            <a:chExt cx="4811040" cy="6229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DAD989A2-60C1-C2EF-D175-96B9DA291A60}"/>
                    </a:ext>
                  </a:extLst>
                </p14:cNvPr>
                <p14:cNvContentPartPr/>
                <p14:nvPr/>
              </p14:nvContentPartPr>
              <p14:xfrm>
                <a:off x="6971880" y="313110"/>
                <a:ext cx="4725360" cy="622980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DAD989A2-60C1-C2EF-D175-96B9DA291A6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962880" y="304110"/>
                  <a:ext cx="4743000" cy="624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BDECBADC-457D-0FCB-8F80-AE5DA5869C12}"/>
                    </a:ext>
                  </a:extLst>
                </p14:cNvPr>
                <p14:cNvContentPartPr/>
                <p14:nvPr/>
              </p14:nvContentPartPr>
              <p14:xfrm>
                <a:off x="6886200" y="513270"/>
                <a:ext cx="1166040" cy="46404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BDECBADC-457D-0FCB-8F80-AE5DA5869C12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877560" y="504270"/>
                  <a:ext cx="1183680" cy="481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893D17D0-D88A-DC79-76E5-7CD5D4B04666}"/>
              </a:ext>
            </a:extLst>
          </p:cNvPr>
          <p:cNvSpPr/>
          <p:nvPr/>
        </p:nvSpPr>
        <p:spPr>
          <a:xfrm>
            <a:off x="1140282" y="6028222"/>
            <a:ext cx="2813232" cy="6190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17FB06-0D5A-DE01-1184-7BF703415EFC}"/>
              </a:ext>
            </a:extLst>
          </p:cNvPr>
          <p:cNvSpPr txBox="1"/>
          <p:nvPr/>
        </p:nvSpPr>
        <p:spPr>
          <a:xfrm>
            <a:off x="1278622" y="6096596"/>
            <a:ext cx="2760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Expanded Polystyrene Packaging &amp; Building Products ≤50%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E746BFD-26E1-EE4D-0001-C07EA9236B0D}"/>
              </a:ext>
            </a:extLst>
          </p:cNvPr>
          <p:cNvCxnSpPr/>
          <p:nvPr/>
        </p:nvCxnSpPr>
        <p:spPr>
          <a:xfrm>
            <a:off x="1986029" y="4682668"/>
            <a:ext cx="0" cy="3636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A8D143-70CD-67D1-ADE5-507FD4D5800B}"/>
              </a:ext>
            </a:extLst>
          </p:cNvPr>
          <p:cNvGrpSpPr/>
          <p:nvPr/>
        </p:nvGrpSpPr>
        <p:grpSpPr>
          <a:xfrm>
            <a:off x="291720" y="246735"/>
            <a:ext cx="5804280" cy="6174720"/>
            <a:chOff x="84720" y="46710"/>
            <a:chExt cx="5804280" cy="6174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B2CC2A51-CBCA-0DC1-295E-F5D2263D1ADC}"/>
                    </a:ext>
                  </a:extLst>
                </p14:cNvPr>
                <p14:cNvContentPartPr/>
                <p14:nvPr/>
              </p14:nvContentPartPr>
              <p14:xfrm>
                <a:off x="84720" y="46710"/>
                <a:ext cx="5611680" cy="6174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B2CC2A51-CBCA-0DC1-295E-F5D2263D1AD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5720" y="37710"/>
                  <a:ext cx="5629320" cy="619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39D902AC-5ACA-375E-4091-0D8B9C325735}"/>
                    </a:ext>
                  </a:extLst>
                </p14:cNvPr>
                <p14:cNvContentPartPr/>
                <p14:nvPr/>
              </p14:nvContentPartPr>
              <p14:xfrm>
                <a:off x="5486520" y="632070"/>
                <a:ext cx="402480" cy="25812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39D902AC-5ACA-375E-4091-0D8B9C32573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477520" y="623070"/>
                  <a:ext cx="420120" cy="2757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1B65443-8194-2B12-8EEA-C553C33E2898}"/>
              </a:ext>
            </a:extLst>
          </p:cNvPr>
          <p:cNvSpPr txBox="1"/>
          <p:nvPr/>
        </p:nvSpPr>
        <p:spPr>
          <a:xfrm>
            <a:off x="1289646" y="504990"/>
            <a:ext cx="430887" cy="196160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600" dirty="0"/>
              <a:t>EPS Waste Sources</a:t>
            </a:r>
          </a:p>
        </p:txBody>
      </p:sp>
    </p:spTree>
    <p:extLst>
      <p:ext uri="{BB962C8B-B14F-4D97-AF65-F5344CB8AC3E}">
        <p14:creationId xmlns:p14="http://schemas.microsoft.com/office/powerpoint/2010/main" val="4233970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Betsy Bowers</dc:creator>
  <cp:lastModifiedBy>Betsy Bowers</cp:lastModifiedBy>
  <cp:revision>1</cp:revision>
  <dcterms:created xsi:type="dcterms:W3CDTF">2025-02-19T14:33:35Z</dcterms:created>
  <dcterms:modified xsi:type="dcterms:W3CDTF">2025-02-19T14:35:12Z</dcterms:modified>
</cp:coreProperties>
</file>